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1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13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02.10.2014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>
                <a:solidFill>
                  <a:srgbClr val="002776"/>
                </a:solidFill>
              </a:rPr>
              <a:t>© </a:t>
            </a:r>
            <a:r>
              <a:rPr lang="en-US" sz="1050" smtClean="0">
                <a:solidFill>
                  <a:srgbClr val="002776"/>
                </a:solidFill>
              </a:rPr>
              <a:t>2014</a:t>
            </a:r>
            <a:r>
              <a:rPr lang="en-US" sz="1050" baseline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2014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Définitions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Le rôle du S.I. 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dans l’entreprise, contexte actuel du S.I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54</Words>
  <Application>Microsoft Office PowerPoint</Application>
  <PresentationFormat>Affichage à l'écran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   </dc:title>
  <dc:creator>herijea</dc:creator>
  <cp:lastModifiedBy>JC</cp:lastModifiedBy>
  <cp:revision>87</cp:revision>
  <dcterms:created xsi:type="dcterms:W3CDTF">2013-07-29T11:26:08Z</dcterms:created>
  <dcterms:modified xsi:type="dcterms:W3CDTF">2014-10-02T21:59:20Z</dcterms:modified>
</cp:coreProperties>
</file>