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27008-CCA8-49CB-8BCA-5BCFE6FC6815}" type="datetimeFigureOut">
              <a:rPr lang="fr-CH" smtClean="0"/>
              <a:pPr/>
              <a:t>10.09.2015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8D591-D08E-460D-A197-9AEA13D6BA4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6528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Mentionner aussi </a:t>
            </a:r>
            <a:r>
              <a:rPr lang="fr-CH" smtClean="0"/>
              <a:t>le diplôme (France)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B4FC1-DC39-4932-854F-99E7E0634883}" type="slidenum">
              <a:rPr lang="fr-CH" smtClean="0">
                <a:solidFill>
                  <a:prstClr val="black"/>
                </a:solidFill>
              </a:rPr>
              <a:pPr/>
              <a:t>1</a:t>
            </a:fld>
            <a:endParaRPr lang="fr-CH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700" dirty="0">
                <a:solidFill>
                  <a:srgbClr val="002776"/>
                </a:solidFill>
              </a:rPr>
              <a:t>© </a:t>
            </a:r>
            <a:r>
              <a:rPr lang="en-US" sz="700" dirty="0" smtClean="0">
                <a:solidFill>
                  <a:srgbClr val="002776"/>
                </a:solidFill>
              </a:rPr>
              <a:t>2015 </a:t>
            </a:r>
            <a:r>
              <a:rPr lang="en-US" sz="700" dirty="0">
                <a:solidFill>
                  <a:srgbClr val="002776"/>
                </a:solidFill>
              </a:rPr>
              <a:t>Jean-Claude 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700" dirty="0">
                <a:solidFill>
                  <a:srgbClr val="002776"/>
                </a:solidFill>
              </a:rPr>
              <a:t>Sécurité logique des S.I.</a:t>
            </a:r>
            <a:endParaRPr lang="en-US" sz="70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7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7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Les métiers de la sécurité des S.I.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L’importance des « soft </a:t>
            </a:r>
            <a:r>
              <a:rPr lang="fr-CH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skills</a:t>
            </a: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»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5949280"/>
            <a:ext cx="41764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  <a:cs typeface="Arial" pitchFamily="34" charset="0"/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  <a:t>: http://www.right.com/thought-leadership/e-newsletter/successful-leaders--they-may-not-be-who-you-think-they-are.pdf  </a:t>
            </a:r>
            <a:b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</a:br>
            <a: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  <a:t>(© Right Management 2010)</a:t>
            </a:r>
            <a:endParaRPr lang="fr-CH" sz="1050" dirty="0">
              <a:solidFill>
                <a:srgbClr val="002776"/>
              </a:solidFill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5300" t="5091" r="10513" b="48105"/>
          <a:stretch>
            <a:fillRect/>
          </a:stretch>
        </p:blipFill>
        <p:spPr bwMode="auto">
          <a:xfrm>
            <a:off x="5508104" y="476672"/>
            <a:ext cx="3024336" cy="331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55300" t="54947" r="10513" b="9473"/>
          <a:stretch>
            <a:fillRect/>
          </a:stretch>
        </p:blipFill>
        <p:spPr bwMode="auto">
          <a:xfrm>
            <a:off x="5508104" y="3789040"/>
            <a:ext cx="3024336" cy="2517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5"/>
          <p:cNvSpPr txBox="1">
            <a:spLocks/>
          </p:cNvSpPr>
          <p:nvPr/>
        </p:nvSpPr>
        <p:spPr bwMode="auto">
          <a:xfrm>
            <a:off x="557213" y="1124744"/>
            <a:ext cx="4878883" cy="475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marL="182223" marR="0" lvl="1" indent="-182223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softs-</a:t>
            </a:r>
            <a:r>
              <a:rPr kumimoji="0" 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skills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recherchées:</a:t>
            </a:r>
            <a:b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9575" marR="0" lvl="2" indent="-228600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r>
              <a:rPr kumimoji="0" lang="fr-CH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Ethique de travail / conscience professionnelle</a:t>
            </a:r>
          </a:p>
          <a:p>
            <a:pPr marL="409575" marR="0" lvl="2" indent="-228600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Attitude positive</a:t>
            </a: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80975" marR="0" lvl="2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Bonnes capacités de communication </a:t>
            </a:r>
            <a:r>
              <a:rPr lang="fr-CH" sz="1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(écoute et expression)</a:t>
            </a: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Capacités de gestion du temps / multitâches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 Capacités à résoudre des problèmes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Capacité à travailler en équipe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7. Confiance en soi / inspirer confiance / courage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8. Capacité à accepter les critiques / remise en question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9. Flexibilité / capacité d’adaptation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10. Bonne gestion du stress / capacité à bien travailler sous-pression.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499992" y="5949280"/>
            <a:ext cx="11521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oitt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Affichage à l'écran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Deloitte</vt:lpstr>
      <vt:lpstr>Les métiers de la sécurité des S.I. L’importance des « soft skills »</vt:lpstr>
    </vt:vector>
  </TitlesOfParts>
  <Company>Deutsche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métiers de la sécurité des S.I. L’importance des « soft skills »</dc:title>
  <dc:creator>herijea</dc:creator>
  <cp:lastModifiedBy>JC</cp:lastModifiedBy>
  <cp:revision>4</cp:revision>
  <dcterms:created xsi:type="dcterms:W3CDTF">2013-09-02T16:42:18Z</dcterms:created>
  <dcterms:modified xsi:type="dcterms:W3CDTF">2015-09-10T19:08:09Z</dcterms:modified>
</cp:coreProperties>
</file>