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26.09.2016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 dirty="0">
                <a:solidFill>
                  <a:srgbClr val="002776"/>
                </a:solidFill>
              </a:rPr>
              <a:t>© </a:t>
            </a:r>
            <a:r>
              <a:rPr lang="en-US" sz="1050" dirty="0" smtClean="0">
                <a:solidFill>
                  <a:srgbClr val="002776"/>
                </a:solidFill>
              </a:rPr>
              <a:t>2016</a:t>
            </a:r>
            <a:r>
              <a:rPr lang="en-US" sz="1050" baseline="0" dirty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m-strasbourg.dyndn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2016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- Définitions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Le rôle du S.I. dans l’entreprise, contexte actuel du S.I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Supports de cours en ligne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  <a:hlinkClick r:id="rId2"/>
              </a:rPr>
              <a:t>http://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  <a:hlinkClick r:id="rId2"/>
              </a:rPr>
              <a:t>em-strasbourg.dyndns.org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Utilisateur:	</a:t>
            </a:r>
            <a:r>
              <a:rPr lang="fr-CH" sz="1600" b="1" dirty="0" err="1" smtClean="0">
                <a:solidFill>
                  <a:srgbClr val="002776"/>
                </a:solidFill>
                <a:cs typeface="Arial" charset="0"/>
              </a:rPr>
              <a:t>etudiant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Mot de passe:	2016</a:t>
            </a: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Ressources</a:t>
            </a:r>
            <a:endParaRPr lang="fr-CH" sz="20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7716837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60</Words>
  <Application>Microsoft Office PowerPoint</Application>
  <PresentationFormat>Affichage à l'écran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(2016)</cp:keywords>
  <cp:lastModifiedBy>JC</cp:lastModifiedBy>
  <cp:revision>94</cp:revision>
  <dcterms:created xsi:type="dcterms:W3CDTF">2013-07-29T11:26:08Z</dcterms:created>
  <dcterms:modified xsi:type="dcterms:W3CDTF">2016-09-25T23:18:13Z</dcterms:modified>
</cp:coreProperties>
</file>